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changesInfos/changesInfo1.xml" ContentType="application/vnd.ms-powerpoint.changesinfo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74" r:id="rId8"/>
    <p:sldId id="267" r:id="rId9"/>
    <p:sldId id="272" r:id="rId10"/>
    <p:sldId id="261" r:id="rId11"/>
    <p:sldId id="262" r:id="rId12"/>
    <p:sldId id="271" r:id="rId13"/>
    <p:sldId id="266" r:id="rId14"/>
    <p:sldId id="263" r:id="rId15"/>
    <p:sldId id="264" r:id="rId16"/>
    <p:sldId id="265" r:id="rId17"/>
    <p:sldId id="268" r:id="rId18"/>
    <p:sldId id="269" r:id="rId19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llefjære, Ingvild" userId="e6492435-9a39-4b33-910a-47327c4de343" providerId="ADAL" clId="{496E9B63-6342-4DD3-9192-E8F079304940}"/>
    <pc:docChg chg="modSld">
      <pc:chgData name="Lillefjære, Ingvild" userId="e6492435-9a39-4b33-910a-47327c4de343" providerId="ADAL" clId="{496E9B63-6342-4DD3-9192-E8F079304940}" dt="2024-04-02T19:00:04.941" v="1" actId="20577"/>
      <pc:docMkLst>
        <pc:docMk/>
      </pc:docMkLst>
      <pc:sldChg chg="modSp mod">
        <pc:chgData name="Lillefjære, Ingvild" userId="e6492435-9a39-4b33-910a-47327c4de343" providerId="ADAL" clId="{496E9B63-6342-4DD3-9192-E8F079304940}" dt="2024-04-02T19:00:04.941" v="1" actId="20577"/>
        <pc:sldMkLst>
          <pc:docMk/>
          <pc:sldMk cId="1317621743" sldId="258"/>
        </pc:sldMkLst>
        <pc:spChg chg="mod">
          <ac:chgData name="Lillefjære, Ingvild" userId="e6492435-9a39-4b33-910a-47327c4de343" providerId="ADAL" clId="{496E9B63-6342-4DD3-9192-E8F079304940}" dt="2024-04-02T19:00:04.941" v="1" actId="20577"/>
          <ac:spMkLst>
            <pc:docMk/>
            <pc:sldMk cId="1317621743" sldId="258"/>
            <ac:spMk id="3" creationId="{AC8EB161-864F-4BCC-89B0-51265DF19EC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5527C90-7DB6-4CF9-AF12-66DF53C43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7B5E2852-4491-40F8-9998-E8EA335F9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D981E87-CE29-4824-A9C7-AC4CD35A7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D0B48CE-4E7C-480E-B425-4E9DC893D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C8027593-1ABE-46BB-9E88-CB96FFD72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77616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B13F03C-A960-4DFB-BA9E-1A5220EE9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9D18E61-4E75-4DFF-82FB-63FBC6345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DE42E9DD-7ECE-450F-ABBF-DA6459A3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02EEC86-9159-4C2B-9CE0-48CDB0E7F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61DA7B22-B345-43A3-8F81-58DAB8B35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52469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95CB8D3-E2C2-4B89-9A06-C9BF95E9C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1622ABC-FE29-4C9F-8F6F-4F15B0D51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B1D173-F6A9-4D2E-ADBA-3C690FA38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58F39A56-D165-4BC2-8DC4-D6029931F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4EA0D19-6FAA-4443-94F8-0F656454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22989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8F1EC67-C2B3-498C-978E-1A5A160CF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D61A526-FEE7-41A1-B5D0-93D31BC933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FDA94E62-3FCF-4FE0-A276-BF9233167B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E07EACFB-53FA-4237-96C9-681F64F8C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F13AE25-3488-42B5-9281-A977F10A8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690D92A5-39C3-4969-B14C-A550C0E96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4837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6DDB9C8-BF35-4720-AD80-DF5F71230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63A51723-B417-4715-B949-E4087DB16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F7AC9C69-066C-423B-B1B1-90BA9417A0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822E33DB-02C4-4609-8FFA-5084676CFD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16F08AAC-ECD9-4333-953B-4D3294E270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D2DEE986-63A3-4801-B45F-C69A06212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67279EA8-1E71-4779-8C4B-934F04D4A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D87FD7E7-9C7F-4D16-868C-86B74F541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13953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8400121-C607-4ECE-90D7-68A43AB87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CC4CB107-FC41-42CB-8309-FF6C1A5D2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27CF28EB-9AAB-4EC8-896B-F6B3D6B73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D9288631-BA8D-4EC5-83EC-64AEAA6D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96698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9EF31A77-C735-4C78-94D4-80D544BBA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7FE96EFD-4EED-4E43-8347-DBB70B730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0A0DF5BF-7BF5-48D0-B92E-EA1811C98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47501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64CFF6E-507D-446E-8D30-CA43D4816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455CE36-D129-42D9-AF51-2D0225385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07533AAE-3621-49CC-B1D6-2B7BB5F2A1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7486D3D3-36D1-437D-9712-2F89A2C31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FF43E683-BC14-47C7-9ABB-081E0368B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A6BF3CF0-FDA0-432E-845F-AA71594FA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75893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586210C-E0BE-4C3C-8A9E-439449FB9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8E5D73D8-32A8-4B21-A06D-CD29B884ED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4D877AFF-D06A-4890-A1B1-63FDE085AE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B428F62-3D1C-4EFD-B4BB-62E060B3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7AA90A45-456C-4451-814F-0C68DCEDB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7942940-94D1-4C92-9A7F-286FA8354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21542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EE49097-0014-490C-98D4-463856C63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C0BAF961-B207-48B2-B818-DD5D9E6304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CFF3DB63-20AB-45AF-80F3-84CC9B58A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10D5C283-9444-48C0-BE13-D7AF8535A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C02C5DD-128F-48CD-BC12-1EE885FEE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37201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CA819C72-2228-498E-8597-845D36B4B2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9959CF68-D51D-43A1-89E1-DD38132514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ADFFA6C-987F-4E7C-A0EE-8522A06A8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5C1B4786-4272-4E19-BC13-E74F424D2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A1AD7D02-9926-4A71-96E0-D87C426E1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01959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57BB370E-D4F3-4E99-8E22-87C932567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D1DF0BE-A781-4110-9D88-5A3C67E8A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4E95034-CEFC-45FE-BCD3-0B373A3234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4A990-D0C9-472B-8F73-D9646C2E03B0}" type="datetimeFigureOut">
              <a:rPr lang="nb-NO" smtClean="0"/>
              <a:t>02.04.2024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D0683841-6D84-43ED-8DE6-4908701DA0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02E52FC0-176E-48F5-87F8-F068310042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EF83F-4770-4127-9C5E-63DC6999FE1C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21005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60A4714-0ADE-47B5-BF29-CF6E9A27E3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09601"/>
            <a:ext cx="9144000" cy="1872342"/>
          </a:xfrm>
        </p:spPr>
        <p:txBody>
          <a:bodyPr/>
          <a:lstStyle/>
          <a:p>
            <a:r>
              <a:rPr lang="nb-NO" dirty="0"/>
              <a:t>Veiledning og info til arrangører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FCA4BCD2-D798-43CD-8320-B59C03554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773" y="2943498"/>
            <a:ext cx="2991907" cy="3156856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E5D5F761-0040-4EDA-8B37-4FCA1B6C1B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17" t="-9064" r="-5017" b="27900"/>
          <a:stretch/>
        </p:blipFill>
        <p:spPr>
          <a:xfrm>
            <a:off x="6388480" y="2582343"/>
            <a:ext cx="2950720" cy="358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12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C10A518-A7BA-43D9-B614-E687028FE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Fra spirende tanke…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4E8A574-6E20-402A-A92A-35EC9DE68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696" y="2066208"/>
            <a:ext cx="10529269" cy="4119670"/>
          </a:xfrm>
        </p:spPr>
        <p:txBody>
          <a:bodyPr/>
          <a:lstStyle/>
          <a:p>
            <a:r>
              <a:rPr lang="nb-NO" sz="2400" dirty="0"/>
              <a:t>Så flott at du og din klubb vil arrangere distanseritt! Her har vi samlet litt info som vi håper kan være til hjelp og veiledning.</a:t>
            </a:r>
          </a:p>
          <a:p>
            <a:r>
              <a:rPr lang="nb-NO" sz="2400" dirty="0"/>
              <a:t>Vi tar utgangspunkt i </a:t>
            </a:r>
            <a:r>
              <a:rPr lang="nb-NO" sz="2400" dirty="0" err="1"/>
              <a:t>clear</a:t>
            </a:r>
            <a:r>
              <a:rPr lang="nb-NO" sz="2400" dirty="0"/>
              <a:t> </a:t>
            </a:r>
            <a:r>
              <a:rPr lang="nb-NO" sz="2400" dirty="0" err="1"/>
              <a:t>round</a:t>
            </a:r>
            <a:r>
              <a:rPr lang="nb-NO" sz="2400" dirty="0"/>
              <a:t> stevner, siden dette er mest aktuelt for nye arrangører.</a:t>
            </a:r>
          </a:p>
          <a:p>
            <a:endParaRPr lang="nb-NO" dirty="0"/>
          </a:p>
          <a:p>
            <a:endParaRPr lang="nb-NO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FD5593DB-84A0-475A-8B52-83043C38F4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493" b="27553"/>
          <a:stretch/>
        </p:blipFill>
        <p:spPr>
          <a:xfrm>
            <a:off x="4063106" y="3500846"/>
            <a:ext cx="3591728" cy="323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72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44B0541-5321-4E1A-B1FA-30FDFE72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Det første som må være på plass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C8EB161-864F-4BCC-89B0-51265DF19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b-NO" sz="2400" dirty="0"/>
              <a:t>Dato for stevne</a:t>
            </a:r>
          </a:p>
          <a:p>
            <a:r>
              <a:rPr lang="nb-NO" sz="2400" dirty="0"/>
              <a:t>Hvor skal stevneplass være?</a:t>
            </a:r>
          </a:p>
          <a:p>
            <a:pPr lvl="1">
              <a:lnSpc>
                <a:spcPct val="100000"/>
              </a:lnSpc>
            </a:pPr>
            <a:r>
              <a:rPr lang="nb-NO" sz="2000" dirty="0"/>
              <a:t>Plass til parkering</a:t>
            </a:r>
          </a:p>
          <a:p>
            <a:pPr lvl="1">
              <a:lnSpc>
                <a:spcPct val="100000"/>
              </a:lnSpc>
            </a:pPr>
            <a:r>
              <a:rPr lang="nb-NO" sz="2000" dirty="0"/>
              <a:t>Plass til mønstring</a:t>
            </a:r>
          </a:p>
          <a:p>
            <a:pPr lvl="1">
              <a:lnSpc>
                <a:spcPct val="100000"/>
              </a:lnSpc>
            </a:pPr>
            <a:r>
              <a:rPr lang="nb-NO" sz="2000" dirty="0"/>
              <a:t>Spurtstrekning</a:t>
            </a:r>
          </a:p>
          <a:p>
            <a:r>
              <a:rPr lang="nb-NO" sz="2400" dirty="0"/>
              <a:t>Hvor skal løypene gå?</a:t>
            </a:r>
          </a:p>
          <a:p>
            <a:pPr lvl="1"/>
            <a:r>
              <a:rPr lang="nb-NO" sz="2000" dirty="0"/>
              <a:t>Mindre enn 10% asfalt</a:t>
            </a:r>
          </a:p>
          <a:p>
            <a:pPr lvl="1"/>
            <a:r>
              <a:rPr lang="nb-NO" sz="2000" dirty="0"/>
              <a:t>Tillatelse fra grunneiere</a:t>
            </a:r>
          </a:p>
          <a:p>
            <a:r>
              <a:rPr lang="nb-NO" sz="2400" dirty="0"/>
              <a:t>Dommer</a:t>
            </a:r>
          </a:p>
          <a:p>
            <a:pPr lvl="1"/>
            <a:r>
              <a:rPr lang="nb-NO" sz="1800" dirty="0"/>
              <a:t>Deles ut av dommerkomiteen for alle ritt som er meldt opp innen nyttår.</a:t>
            </a:r>
          </a:p>
          <a:p>
            <a:pPr lvl="1"/>
            <a:r>
              <a:rPr lang="nb-NO" sz="1800" dirty="0"/>
              <a:t>Meldes rittet opp senere enn dette kan dommerkomiteen kontaktes direkte.</a:t>
            </a:r>
          </a:p>
          <a:p>
            <a:r>
              <a:rPr lang="nb-NO" sz="2400" dirty="0"/>
              <a:t>Når dette er klart meldes stevne opp til sportsutvalget via NRYFstevne.no. Husk at ved landsstevner må SU-Di få beskjed om at grunndata er klar til godkjenning. </a:t>
            </a:r>
          </a:p>
          <a:p>
            <a:pPr marL="0" indent="0">
              <a:buNone/>
            </a:pPr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AF1930A2-1E2D-41BA-8ABE-1B72ACF62E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122" r="14036" b="7894"/>
          <a:stretch/>
        </p:blipFill>
        <p:spPr>
          <a:xfrm>
            <a:off x="6096000" y="1436914"/>
            <a:ext cx="5183169" cy="3213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21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C50994A-52B8-41B9-B7CB-9A5BE835D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838200" y="487476"/>
            <a:ext cx="10515600" cy="879595"/>
          </a:xfrm>
        </p:spPr>
        <p:txBody>
          <a:bodyPr>
            <a:normAutofit/>
          </a:bodyPr>
          <a:lstStyle/>
          <a:p>
            <a:r>
              <a:rPr lang="nb-NO" dirty="0"/>
              <a:t>Stevneinvitasjon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7B93782F-7B36-4DC4-8D5C-C167B06B2C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826" y="1689463"/>
            <a:ext cx="10515600" cy="5059680"/>
          </a:xfrm>
        </p:spPr>
        <p:txBody>
          <a:bodyPr>
            <a:normAutofit lnSpcReduction="10000"/>
          </a:bodyPr>
          <a:lstStyle/>
          <a:p>
            <a:r>
              <a:rPr lang="nb-NO" sz="2400" dirty="0"/>
              <a:t>Stevneinvitasjonen skal lages i </a:t>
            </a:r>
            <a:r>
              <a:rPr lang="nb-NO" sz="2400" dirty="0" err="1"/>
              <a:t>NRYFstevne</a:t>
            </a:r>
            <a:r>
              <a:rPr lang="nb-NO" sz="2400" dirty="0"/>
              <a:t> minst 4 uker før stevne, og godkjennes av sportsutvalget distanse. Husk at ved landsstevner må SU-Di få beskjed om at stevneinvitasjon er klar til godkjenning.</a:t>
            </a:r>
          </a:p>
          <a:p>
            <a:r>
              <a:rPr lang="nb-NO" sz="2400" dirty="0"/>
              <a:t>I invitasjonen skal det informeres om:</a:t>
            </a:r>
          </a:p>
          <a:p>
            <a:pPr lvl="1"/>
            <a:r>
              <a:rPr lang="nb-NO" sz="2000" dirty="0"/>
              <a:t>Klasser med oppgitt stevneavgift</a:t>
            </a:r>
          </a:p>
          <a:p>
            <a:pPr lvl="1"/>
            <a:r>
              <a:rPr lang="nb-NO" sz="2000" dirty="0"/>
              <a:t>Info om indianercup og CR-cup</a:t>
            </a:r>
          </a:p>
          <a:p>
            <a:pPr lvl="1"/>
            <a:r>
              <a:rPr lang="nb-NO" sz="2000" dirty="0"/>
              <a:t>Henvis til aktuelt reglement, KR VIII og KR I</a:t>
            </a:r>
          </a:p>
          <a:p>
            <a:pPr lvl="1"/>
            <a:r>
              <a:rPr lang="nb-NO" sz="2000" dirty="0"/>
              <a:t>Kontaktperson for stevne</a:t>
            </a:r>
          </a:p>
          <a:p>
            <a:pPr lvl="1"/>
            <a:r>
              <a:rPr lang="nb-NO" sz="2000" dirty="0"/>
              <a:t>Dommer og stevneleder</a:t>
            </a:r>
          </a:p>
          <a:p>
            <a:pPr lvl="1"/>
            <a:r>
              <a:rPr lang="nb-NO" sz="2000" dirty="0"/>
              <a:t>Spesielle forhold eller forbehold bør oppgis</a:t>
            </a:r>
          </a:p>
          <a:p>
            <a:r>
              <a:rPr lang="nb-NO" sz="2400" dirty="0"/>
              <a:t>Når stevneinvitasjonen meldes opp får du beskjed om å fylle ut beredskapsplan ved mistanke om smittsom sykdom og smittevernplan ved arrangement. Disse skjemaene ligger i skjemabanken på rytter.no.</a:t>
            </a:r>
          </a:p>
          <a:p>
            <a:r>
              <a:rPr lang="nb-NO" sz="2400" dirty="0"/>
              <a:t> Mattilsynet skal varsles minst 7 dager før stevne om hvor og når det skal foregå. </a:t>
            </a:r>
          </a:p>
        </p:txBody>
      </p:sp>
    </p:spTree>
    <p:extLst>
      <p:ext uri="{BB962C8B-B14F-4D97-AF65-F5344CB8AC3E}">
        <p14:creationId xmlns:p14="http://schemas.microsoft.com/office/powerpoint/2010/main" val="1817822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CCA9FBA-E258-4794-8DA4-DA111E2CC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Personell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B2BD708-FA5B-4998-B099-A9C54A720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3699"/>
            <a:ext cx="10515600" cy="5332232"/>
          </a:xfrm>
        </p:spPr>
        <p:txBody>
          <a:bodyPr>
            <a:normAutofit fontScale="92500" lnSpcReduction="10000"/>
          </a:bodyPr>
          <a:lstStyle/>
          <a:p>
            <a:r>
              <a:rPr lang="nb-NO" sz="2400" dirty="0"/>
              <a:t>Hvor mange man bør være avhenger i størrelsen på stevne, stevneplassen og </a:t>
            </a:r>
            <a:r>
              <a:rPr lang="nb-NO" sz="2400" dirty="0" err="1"/>
              <a:t>evnt</a:t>
            </a:r>
            <a:r>
              <a:rPr lang="nb-NO" sz="2400" dirty="0"/>
              <a:t> behovet for løypevakter, men disse rollene må fylles:</a:t>
            </a:r>
          </a:p>
          <a:p>
            <a:pPr lvl="1"/>
            <a:r>
              <a:rPr lang="nb-NO" sz="2000" dirty="0"/>
              <a:t>Stevneleder</a:t>
            </a:r>
          </a:p>
          <a:p>
            <a:pPr lvl="1"/>
            <a:r>
              <a:rPr lang="nb-NO" sz="2000" dirty="0"/>
              <a:t>Sekretariat/</a:t>
            </a:r>
            <a:r>
              <a:rPr lang="nb-NO" sz="2000" dirty="0" err="1"/>
              <a:t>nryfstevne</a:t>
            </a:r>
            <a:r>
              <a:rPr lang="nb-NO" sz="2000" dirty="0"/>
              <a:t> ansvarlig</a:t>
            </a:r>
          </a:p>
          <a:p>
            <a:pPr lvl="1"/>
            <a:r>
              <a:rPr lang="nb-NO" sz="2000" dirty="0"/>
              <a:t>Dommer</a:t>
            </a:r>
          </a:p>
          <a:p>
            <a:pPr lvl="2"/>
            <a:r>
              <a:rPr lang="nb-NO" sz="1800" dirty="0"/>
              <a:t>Krav om to dommere ved flere enn 30 startende</a:t>
            </a:r>
            <a:r>
              <a:rPr lang="nb-NO" sz="1200" dirty="0"/>
              <a:t>.</a:t>
            </a:r>
          </a:p>
          <a:p>
            <a:pPr lvl="1"/>
            <a:r>
              <a:rPr lang="nb-NO" sz="2000" dirty="0"/>
              <a:t>Løypeansvarlig</a:t>
            </a:r>
          </a:p>
          <a:p>
            <a:pPr lvl="1"/>
            <a:r>
              <a:rPr lang="nb-NO" sz="2000" dirty="0"/>
              <a:t>Tidtakere</a:t>
            </a:r>
          </a:p>
          <a:p>
            <a:pPr lvl="2"/>
            <a:r>
              <a:rPr lang="nb-NO" sz="1800" dirty="0"/>
              <a:t>En av de viktigste oppgavene på stevnedagen. Her må det være to.</a:t>
            </a:r>
          </a:p>
          <a:p>
            <a:pPr lvl="1"/>
            <a:r>
              <a:rPr lang="nb-NO" sz="2000" dirty="0"/>
              <a:t>Pulsbord</a:t>
            </a:r>
          </a:p>
          <a:p>
            <a:pPr lvl="2"/>
            <a:r>
              <a:rPr lang="nb-NO" sz="1800" dirty="0"/>
              <a:t>Samme som for tidtakerne, her må det være to for å sikre rett tid og rett utregning av tider.</a:t>
            </a:r>
          </a:p>
          <a:p>
            <a:pPr lvl="1"/>
            <a:r>
              <a:rPr lang="nb-NO" sz="2000" dirty="0"/>
              <a:t>Skriver for dommer/veterinær</a:t>
            </a:r>
          </a:p>
          <a:p>
            <a:pPr lvl="1"/>
            <a:r>
              <a:rPr lang="nb-NO" sz="2000" dirty="0"/>
              <a:t>Veterinær på stevner med fri fart klasser.</a:t>
            </a:r>
          </a:p>
          <a:p>
            <a:pPr lvl="1"/>
            <a:r>
              <a:rPr lang="nb-NO" sz="2000" dirty="0"/>
              <a:t>Kioskansvarlig </a:t>
            </a:r>
          </a:p>
          <a:p>
            <a:pPr lvl="1"/>
            <a:r>
              <a:rPr lang="nb-NO" sz="2000" dirty="0"/>
              <a:t>Steward ved over 50 startende.</a:t>
            </a:r>
          </a:p>
          <a:p>
            <a:r>
              <a:rPr lang="nb-NO" sz="2400" dirty="0"/>
              <a:t>Noen av disse rollene kan kombineres, mens tidtakere, pulsbord og skriver i veterinærgrinda ikke bør kombineres med andre oppgaver på stevnedagen.</a:t>
            </a:r>
          </a:p>
          <a:p>
            <a:pPr lvl="1"/>
            <a:endParaRPr lang="nb-NO" sz="1600" dirty="0"/>
          </a:p>
          <a:p>
            <a:pPr marL="457200" lvl="1" indent="0">
              <a:buNone/>
            </a:pPr>
            <a:endParaRPr lang="nb-NO" sz="1600" dirty="0"/>
          </a:p>
          <a:p>
            <a:pPr lvl="1"/>
            <a:endParaRPr lang="nb-NO" sz="1600" dirty="0"/>
          </a:p>
        </p:txBody>
      </p:sp>
    </p:spTree>
    <p:extLst>
      <p:ext uri="{BB962C8B-B14F-4D97-AF65-F5344CB8AC3E}">
        <p14:creationId xmlns:p14="http://schemas.microsoft.com/office/powerpoint/2010/main" val="3859861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1A1321F-8E16-490C-A3F6-70504E39B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Ryttermelding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6F8B520-D5A2-42F2-B33C-E86BC844EF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8206"/>
            <a:ext cx="10515600" cy="4748757"/>
          </a:xfrm>
        </p:spPr>
        <p:txBody>
          <a:bodyPr>
            <a:normAutofit/>
          </a:bodyPr>
          <a:lstStyle/>
          <a:p>
            <a:endParaRPr lang="nb-NO" sz="2400" dirty="0"/>
          </a:p>
          <a:p>
            <a:r>
              <a:rPr lang="nb-NO" sz="2400" dirty="0"/>
              <a:t>Ryttermelding og løypekart skal legges ut på </a:t>
            </a:r>
            <a:r>
              <a:rPr lang="nb-NO" sz="2400" dirty="0" err="1"/>
              <a:t>Nryfstevne</a:t>
            </a:r>
            <a:r>
              <a:rPr lang="nb-NO" sz="2400" dirty="0"/>
              <a:t> 3-4 dager før stevne, gjerne så tidlig som mulig etter påmelding er avsluttet.</a:t>
            </a:r>
          </a:p>
          <a:p>
            <a:r>
              <a:rPr lang="nb-NO" sz="2400" dirty="0"/>
              <a:t>Viktige punkter i ryttermelding er:</a:t>
            </a:r>
          </a:p>
          <a:p>
            <a:pPr lvl="1"/>
            <a:r>
              <a:rPr lang="nb-NO" sz="2000" dirty="0"/>
              <a:t>Opplyse om stevneleder med kontaktinfo.</a:t>
            </a:r>
          </a:p>
          <a:p>
            <a:pPr lvl="1"/>
            <a:r>
              <a:rPr lang="nb-NO" sz="2000" dirty="0"/>
              <a:t>Navn på dommer, løypeansvarlig og sekretariat.</a:t>
            </a:r>
          </a:p>
          <a:p>
            <a:pPr lvl="1"/>
            <a:r>
              <a:rPr lang="nb-NO" sz="2000" dirty="0"/>
              <a:t>Tidsskjema for:</a:t>
            </a:r>
          </a:p>
          <a:p>
            <a:pPr lvl="2"/>
            <a:r>
              <a:rPr lang="nb-NO" dirty="0"/>
              <a:t>Åpning av sekretariat</a:t>
            </a:r>
          </a:p>
          <a:p>
            <a:pPr lvl="2"/>
            <a:r>
              <a:rPr lang="nb-NO" dirty="0"/>
              <a:t>Forkontroll</a:t>
            </a:r>
          </a:p>
          <a:p>
            <a:pPr lvl="2"/>
            <a:r>
              <a:rPr lang="nb-NO" dirty="0"/>
              <a:t>Ryttermøte</a:t>
            </a:r>
          </a:p>
          <a:p>
            <a:pPr lvl="2"/>
            <a:r>
              <a:rPr lang="nb-NO" dirty="0"/>
              <a:t>Start for de ulike klassene</a:t>
            </a:r>
          </a:p>
          <a:p>
            <a:pPr lvl="1"/>
            <a:endParaRPr lang="nb-NO" sz="2500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D8AB4025-E205-445B-BA6D-B5BEB9570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4778" y="3182846"/>
            <a:ext cx="4712616" cy="313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41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79E08E3-ACC1-4C24-85C5-9A4305EBC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Ryttermelding forts.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51BE8DF-B04B-4F88-807C-ACBD53C578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Løypebeskrivelse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Underlag, sti, grusvei, harde eller bløte løyper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høydeforskjell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Spesielle hensyn som må tas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Anbefaling av såler/brodder </a:t>
            </a:r>
            <a:r>
              <a:rPr kumimoji="0" lang="nb-NO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el.l</a:t>
            </a: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Rytter må selv </a:t>
            </a:r>
            <a:r>
              <a:rPr kumimoji="0" lang="nb-NO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printe</a:t>
            </a:r>
            <a:r>
              <a:rPr kumimoji="0" lang="nb-N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ut løypekart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2000" dirty="0">
                <a:solidFill>
                  <a:prstClr val="black"/>
                </a:solidFill>
                <a:latin typeface="Calibri" panose="020F0502020204030204"/>
              </a:rPr>
              <a:t>Klassenes lengde og minimum-, </a:t>
            </a:r>
            <a:r>
              <a:rPr lang="nb-NO" sz="2000" dirty="0" err="1">
                <a:solidFill>
                  <a:prstClr val="black"/>
                </a:solidFill>
                <a:latin typeface="Calibri" panose="020F0502020204030204"/>
              </a:rPr>
              <a:t>maximumshastighet</a:t>
            </a:r>
            <a:endParaRPr kumimoji="0" lang="nb-NO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Minne om </a:t>
            </a:r>
            <a:r>
              <a:rPr kumimoji="0" lang="nb-NO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hestepass</a:t>
            </a:r>
            <a:r>
              <a:rPr kumimoji="0" lang="nb-N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med gyldig vaksinasjon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2000" dirty="0">
                <a:solidFill>
                  <a:prstClr val="black"/>
                </a:solidFill>
                <a:latin typeface="Calibri" panose="020F0502020204030204"/>
              </a:rPr>
              <a:t>Informere om aktuelle cuper.</a:t>
            </a:r>
            <a:endParaRPr kumimoji="0" lang="nb-NO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Henvise til reglementet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2000" dirty="0">
                <a:solidFill>
                  <a:prstClr val="black"/>
                </a:solidFill>
                <a:latin typeface="Calibri" panose="020F0502020204030204"/>
              </a:rPr>
              <a:t>Kiosk</a:t>
            </a:r>
            <a:endParaRPr kumimoji="0" lang="nb-NO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nb-N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Veibeskrivelse til stevneplassen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94143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1320C1A-C318-4A3F-A2F3-5F4F545FD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Nryfstevne</a:t>
            </a:r>
            <a:r>
              <a:rPr lang="nb-NO" dirty="0"/>
              <a:t> og </a:t>
            </a:r>
            <a:r>
              <a:rPr lang="nb-NO" dirty="0" err="1"/>
              <a:t>Equipe</a:t>
            </a:r>
            <a:r>
              <a:rPr lang="nb-NO" dirty="0"/>
              <a:t> ansvarlig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ECBA2B2-7920-439A-83AF-F6E60D1A5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sz="2400" dirty="0"/>
              <a:t>En person bør ha ansvaret for alt som har med </a:t>
            </a:r>
            <a:r>
              <a:rPr lang="nb-NO" sz="2400" dirty="0" err="1"/>
              <a:t>Nryfstevne</a:t>
            </a:r>
            <a:r>
              <a:rPr lang="nb-NO" sz="2400" dirty="0"/>
              <a:t> og </a:t>
            </a:r>
            <a:r>
              <a:rPr lang="nb-NO" sz="2400" dirty="0" err="1"/>
              <a:t>Equipe</a:t>
            </a:r>
            <a:r>
              <a:rPr lang="nb-NO" sz="2400" dirty="0"/>
              <a:t> å gjøre. Det er styret i </a:t>
            </a:r>
            <a:r>
              <a:rPr lang="nb-NO" sz="2400" dirty="0" err="1"/>
              <a:t>rideklubben</a:t>
            </a:r>
            <a:r>
              <a:rPr lang="nb-NO" sz="2400" dirty="0"/>
              <a:t> som bestemmer hvem som får tilgang. </a:t>
            </a:r>
          </a:p>
          <a:p>
            <a:r>
              <a:rPr lang="nb-NO" sz="2400" dirty="0"/>
              <a:t>De siste dagene før stevne må dette være på plass!</a:t>
            </a:r>
          </a:p>
          <a:p>
            <a:pPr lvl="1"/>
            <a:r>
              <a:rPr lang="nb-NO" sz="2000" dirty="0"/>
              <a:t>Sørge for at startlistene stemmer.</a:t>
            </a:r>
          </a:p>
          <a:p>
            <a:pPr lvl="1"/>
            <a:r>
              <a:rPr lang="nb-NO" sz="2000" dirty="0"/>
              <a:t>Endre startlistene i </a:t>
            </a:r>
            <a:r>
              <a:rPr lang="nb-NO" sz="2000" dirty="0" err="1"/>
              <a:t>Equipe</a:t>
            </a:r>
            <a:r>
              <a:rPr lang="nb-NO" sz="2000" dirty="0"/>
              <a:t>, så nummer på vestene stemmer overens med startnummer.</a:t>
            </a:r>
          </a:p>
          <a:p>
            <a:pPr lvl="1"/>
            <a:r>
              <a:rPr lang="nb-NO" sz="2000" dirty="0"/>
              <a:t>Veterinærkort og startlister skrives ut fra </a:t>
            </a:r>
            <a:r>
              <a:rPr lang="nb-NO" sz="2000" dirty="0" err="1"/>
              <a:t>Equipe</a:t>
            </a:r>
            <a:r>
              <a:rPr lang="nb-NO" sz="2000" dirty="0"/>
              <a:t>.</a:t>
            </a:r>
          </a:p>
          <a:p>
            <a:r>
              <a:rPr lang="nb-NO" sz="2400" dirty="0"/>
              <a:t>Planlegg </a:t>
            </a:r>
            <a:r>
              <a:rPr lang="nb-NO" sz="2400" dirty="0" err="1"/>
              <a:t>ifht</a:t>
            </a:r>
            <a:r>
              <a:rPr lang="nb-NO" sz="2400" dirty="0"/>
              <a:t> om stevneplassen har internett eller ikke. </a:t>
            </a:r>
          </a:p>
          <a:p>
            <a:r>
              <a:rPr lang="nb-NO" sz="2400" dirty="0"/>
              <a:t>Kjør sikkerhetskopier av alle lister.</a:t>
            </a:r>
          </a:p>
          <a:p>
            <a:r>
              <a:rPr lang="nb-NO" sz="2400" dirty="0"/>
              <a:t>Om det er mulig så tast inn tider i </a:t>
            </a:r>
            <a:r>
              <a:rPr lang="nb-NO" sz="2400" dirty="0" err="1"/>
              <a:t>Equipe</a:t>
            </a:r>
            <a:r>
              <a:rPr lang="nb-NO" sz="2400" dirty="0"/>
              <a:t> underveis, så er resultatlistene klare til premieutdeling.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55780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269F0F5-B4CB-45A5-856A-28E568FFA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Sekretariat på stevnedagen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4D2E149-C8D6-4CA3-B1DA-D5CA84213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400" dirty="0"/>
              <a:t>Sekretariatet skal:</a:t>
            </a:r>
          </a:p>
          <a:p>
            <a:pPr lvl="1"/>
            <a:r>
              <a:rPr lang="nb-NO" sz="2000" dirty="0"/>
              <a:t>Kontrollere pass. (Passene beholdes til rytter returnerer </a:t>
            </a:r>
            <a:r>
              <a:rPr lang="nb-NO" sz="2000" dirty="0" err="1"/>
              <a:t>nummervest</a:t>
            </a:r>
            <a:r>
              <a:rPr lang="nb-NO" sz="2000" dirty="0"/>
              <a:t>).</a:t>
            </a:r>
          </a:p>
          <a:p>
            <a:pPr lvl="1"/>
            <a:r>
              <a:rPr lang="nb-NO" sz="2000" dirty="0"/>
              <a:t>Dele ut nummervester.</a:t>
            </a:r>
          </a:p>
          <a:p>
            <a:pPr lvl="1"/>
            <a:r>
              <a:rPr lang="nb-NO" sz="2000" dirty="0"/>
              <a:t>Ta betaling.</a:t>
            </a:r>
          </a:p>
          <a:p>
            <a:r>
              <a:rPr lang="nb-NO" sz="2400" dirty="0"/>
              <a:t>Sekretariatet må være klare når stevne åpner, forbered så godt som mulig dagen i forveien.</a:t>
            </a:r>
          </a:p>
          <a:p>
            <a:r>
              <a:rPr lang="nb-NO" sz="2400" dirty="0"/>
              <a:t>Det er fint å være en eller to personer ekstra her om morgenen når alle ankommer stevne. </a:t>
            </a:r>
          </a:p>
          <a:p>
            <a:r>
              <a:rPr lang="nb-NO" sz="2400" dirty="0"/>
              <a:t>Det er viktig at sekretariatet kjenner til reglementet, ha ett eksemplar av KR VIII tilgjengelig.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80659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99EDDCD-89A0-4F51-A66D-5964E8CF2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Løype, kart og merking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C4F01B0-B8EB-45F1-BC19-BF85075B5E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5954"/>
            <a:ext cx="10515600" cy="5116921"/>
          </a:xfrm>
        </p:spPr>
        <p:txBody>
          <a:bodyPr>
            <a:normAutofit/>
          </a:bodyPr>
          <a:lstStyle/>
          <a:p>
            <a:r>
              <a:rPr lang="nb-NO" sz="2000" dirty="0"/>
              <a:t>Reglementet tar tydelig for seg krav til løype, kart og merking. Løypeansvarlig må gjøre seg kjent med dette og merke i henhold til reglementet.</a:t>
            </a:r>
          </a:p>
          <a:p>
            <a:r>
              <a:rPr lang="nb-NO" sz="2000" dirty="0"/>
              <a:t>Senest 1 døgn før stevnestart skal løypa være ferdig merket og åpnet.</a:t>
            </a:r>
          </a:p>
          <a:p>
            <a:pPr lvl="1"/>
            <a:r>
              <a:rPr lang="nb-NO" sz="1600" dirty="0"/>
              <a:t>Dommer kan be om å se løypa for å sikre at den er rett merket.</a:t>
            </a:r>
          </a:p>
          <a:p>
            <a:r>
              <a:rPr lang="nb-NO" sz="2000" dirty="0"/>
              <a:t>Det skal merkes tydelig gjennom hele løypa ved bruk av hovedsakelig bånd og skilt på rytterens høyre hånd.</a:t>
            </a:r>
          </a:p>
          <a:p>
            <a:r>
              <a:rPr lang="nb-NO" sz="2000" dirty="0"/>
              <a:t>For hver 10. km skal det stå skilt slik at rytterne vet hvor langt de har ridd, og det skal skiltes med 1km før mål/etappemål.</a:t>
            </a:r>
          </a:p>
          <a:p>
            <a:r>
              <a:rPr lang="nb-NO" sz="2000" dirty="0"/>
              <a:t>For hver 10. km skal det være mulig å tilby hestene vann, det kan løses med naturlig tilgang på vann eller at arrangør setter ut vann. </a:t>
            </a:r>
          </a:p>
          <a:p>
            <a:r>
              <a:rPr lang="nb-NO" sz="2000" dirty="0"/>
              <a:t>Løypa skal ikke ha mer enn 10% asfalt uten ridbare kanter. </a:t>
            </a:r>
          </a:p>
          <a:p>
            <a:r>
              <a:rPr lang="nb-NO" sz="2000" dirty="0"/>
              <a:t>Start og mål skal være langt og bredt nok til at flere hester kan være ved siden av hverandre og slik at flere hester kan avslutte i høy hastighet uten å forstyrre hverandre. Det må også være tilstrekkelig strekning etter målpassering slik at hestene trygt kan bremse ned farten etter et spurtoppgjør.</a:t>
            </a:r>
          </a:p>
        </p:txBody>
      </p:sp>
    </p:spTree>
    <p:extLst>
      <p:ext uri="{BB962C8B-B14F-4D97-AF65-F5344CB8AC3E}">
        <p14:creationId xmlns:p14="http://schemas.microsoft.com/office/powerpoint/2010/main" val="685903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7AE6D28-88BD-4F42-AA49-7BCA824DF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Løype, kart og merking forts. 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3DA198D-AD3A-47C9-9A80-EB8136A99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400" dirty="0"/>
              <a:t>Ut.no eller google </a:t>
            </a:r>
            <a:r>
              <a:rPr lang="nb-NO" sz="2400" dirty="0" err="1"/>
              <a:t>earth</a:t>
            </a:r>
            <a:r>
              <a:rPr lang="nb-NO" sz="2400" dirty="0"/>
              <a:t> er fint å bruke for å lage løypekart</a:t>
            </a:r>
            <a:r>
              <a:rPr lang="nb-NO" dirty="0"/>
              <a:t>.</a:t>
            </a:r>
          </a:p>
          <a:p>
            <a:r>
              <a:rPr lang="nb-NO" sz="2400" dirty="0"/>
              <a:t>Kart i målestokk 1:50:000 eller bedre skal være tilgjengelig for ryttere når løypa åpnes, hver enkelt rytter kan </a:t>
            </a:r>
            <a:r>
              <a:rPr lang="nb-NO" sz="2400" dirty="0" err="1"/>
              <a:t>printe</a:t>
            </a:r>
            <a:r>
              <a:rPr lang="nb-NO" sz="2400" dirty="0"/>
              <a:t> ut selv om de ønsker det.</a:t>
            </a:r>
          </a:p>
          <a:p>
            <a:r>
              <a:rPr lang="nb-NO" sz="2400" dirty="0"/>
              <a:t>Husk </a:t>
            </a:r>
            <a:r>
              <a:rPr lang="nb-NO" sz="2400" dirty="0" err="1"/>
              <a:t>innmerket</a:t>
            </a:r>
            <a:r>
              <a:rPr lang="nb-NO" sz="2400" dirty="0"/>
              <a:t> møteplass i kartet, i veibeskrivelse til følgebiler kan det være lurt å legge inn </a:t>
            </a:r>
            <a:r>
              <a:rPr lang="nb-NO" sz="2400" dirty="0" err="1"/>
              <a:t>GPSkoordinatene</a:t>
            </a:r>
            <a:r>
              <a:rPr lang="nb-NO" sz="2400" dirty="0"/>
              <a:t> til </a:t>
            </a:r>
            <a:r>
              <a:rPr lang="nb-NO" sz="2400" dirty="0" err="1"/>
              <a:t>groomingpkt</a:t>
            </a:r>
            <a:r>
              <a:rPr lang="nb-NO" sz="2400" dirty="0"/>
              <a:t> om det er aktuelt at de skal ut i løypa.</a:t>
            </a:r>
          </a:p>
          <a:p>
            <a:r>
              <a:rPr lang="nb-NO" sz="2400" dirty="0"/>
              <a:t>Sportsutvalget har en stevnekasse som kan lånes ut, </a:t>
            </a:r>
          </a:p>
          <a:p>
            <a:pPr marL="0" indent="0">
              <a:buNone/>
            </a:pPr>
            <a:r>
              <a:rPr lang="nb-NO" sz="2400" dirty="0"/>
              <a:t>   her er startnummer, diverse skilt og pulsutstyr. </a:t>
            </a:r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EEA26A7A-8262-4F2F-A7FE-F4EB26B4F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1405" y="4012442"/>
            <a:ext cx="2332721" cy="246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17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D1F2F54-54FE-4CD3-9C5F-F1F9458D4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Løyper</a:t>
            </a:r>
          </a:p>
        </p:txBody>
      </p:sp>
      <p:pic>
        <p:nvPicPr>
          <p:cNvPr id="4" name="Plassholder for innhold 3">
            <a:extLst>
              <a:ext uri="{FF2B5EF4-FFF2-40B4-BE49-F238E27FC236}">
                <a16:creationId xmlns:a16="http://schemas.microsoft.com/office/drawing/2014/main" id="{7A0AB87F-62E7-498D-AA9A-30E6621FF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90297" y="101328"/>
            <a:ext cx="3263503" cy="4351338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A4D026C3-E725-4787-A172-9DF47D2EDF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832" r="5247" b="13392"/>
          <a:stretch/>
        </p:blipFill>
        <p:spPr>
          <a:xfrm>
            <a:off x="6831159" y="3325266"/>
            <a:ext cx="2760548" cy="3659010"/>
          </a:xfrm>
          <a:prstGeom prst="rect">
            <a:avLst/>
          </a:prstGeom>
        </p:spPr>
      </p:pic>
      <p:pic>
        <p:nvPicPr>
          <p:cNvPr id="6" name="Bilde 5">
            <a:extLst>
              <a:ext uri="{FF2B5EF4-FFF2-40B4-BE49-F238E27FC236}">
                <a16:creationId xmlns:a16="http://schemas.microsoft.com/office/drawing/2014/main" id="{1321328C-8E16-4D27-A8D3-56098972F5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560" y="1645737"/>
            <a:ext cx="2219240" cy="3940628"/>
          </a:xfrm>
          <a:prstGeom prst="rect">
            <a:avLst/>
          </a:prstGeom>
        </p:spPr>
      </p:pic>
      <p:pic>
        <p:nvPicPr>
          <p:cNvPr id="7" name="Bilde 6">
            <a:extLst>
              <a:ext uri="{FF2B5EF4-FFF2-40B4-BE49-F238E27FC236}">
                <a16:creationId xmlns:a16="http://schemas.microsoft.com/office/drawing/2014/main" id="{10ABB48F-4D60-4272-B663-E76AD4D1E4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6513" y="365125"/>
            <a:ext cx="2955472" cy="3940629"/>
          </a:xfrm>
          <a:prstGeom prst="rect">
            <a:avLst/>
          </a:prstGeom>
        </p:spPr>
      </p:pic>
      <p:pic>
        <p:nvPicPr>
          <p:cNvPr id="8" name="Bilde 7">
            <a:extLst>
              <a:ext uri="{FF2B5EF4-FFF2-40B4-BE49-F238E27FC236}">
                <a16:creationId xmlns:a16="http://schemas.microsoft.com/office/drawing/2014/main" id="{67DDB792-3D71-4CDC-8EE3-87558C06865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2181" b="5871"/>
          <a:stretch/>
        </p:blipFill>
        <p:spPr>
          <a:xfrm>
            <a:off x="2478073" y="3879668"/>
            <a:ext cx="2725767" cy="2978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14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83F9DAD-2198-4DEF-8BE7-A4A2E9009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Tidtakere og pulsbord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2A5C4D2-51EE-4898-93DC-28E8974A8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5623"/>
            <a:ext cx="10515600" cy="5047252"/>
          </a:xfrm>
        </p:spPr>
        <p:txBody>
          <a:bodyPr>
            <a:normAutofit fontScale="92500"/>
          </a:bodyPr>
          <a:lstStyle/>
          <a:p>
            <a:r>
              <a:rPr lang="nb-NO" sz="2400" dirty="0"/>
              <a:t>En stor og viktig jobb på stevnedagen!</a:t>
            </a:r>
          </a:p>
          <a:p>
            <a:r>
              <a:rPr lang="nb-NO" sz="2400" dirty="0"/>
              <a:t>Tidtakerne har ansvar for å skrive opp hver ekvipasjes start og innkomsttider.</a:t>
            </a:r>
          </a:p>
          <a:p>
            <a:r>
              <a:rPr lang="nb-NO" sz="2400" dirty="0"/>
              <a:t>Pulsbordet har ansvar for å skrive opp hver ekvipasjes inntider i veterinærgrinda og regne ut </a:t>
            </a:r>
            <a:r>
              <a:rPr lang="nb-NO" sz="2400" dirty="0" err="1"/>
              <a:t>uttidene</a:t>
            </a:r>
            <a:r>
              <a:rPr lang="nb-NO" sz="2400" dirty="0"/>
              <a:t> dersom det er flere etapper.</a:t>
            </a:r>
          </a:p>
          <a:p>
            <a:r>
              <a:rPr lang="nb-NO" sz="2400" dirty="0"/>
              <a:t>Tidtakere og pulsbord må dobbeltsjekke at alle klokker som blir brukt er synkronisert. </a:t>
            </a:r>
          </a:p>
          <a:p>
            <a:r>
              <a:rPr lang="nb-NO" sz="2400" dirty="0"/>
              <a:t>Dommer kan brife tidtakerne før start, de har ansvar for at alle har forstått oppgavene sine og er en stor ressurs! </a:t>
            </a:r>
          </a:p>
          <a:p>
            <a:r>
              <a:rPr lang="nb-NO" sz="2400" dirty="0"/>
              <a:t>Ta vare på alle skjema, kladder og post it lapper i tilfelle feil, så kan man gå tilbake å kontrollere.</a:t>
            </a:r>
          </a:p>
          <a:p>
            <a:r>
              <a:rPr lang="nb-NO" sz="2400" dirty="0"/>
              <a:t>Kommer mange over mål/etappemål samtidig kan en </a:t>
            </a:r>
            <a:r>
              <a:rPr lang="nb-NO" sz="2400" dirty="0" err="1"/>
              <a:t>evnt</a:t>
            </a:r>
            <a:r>
              <a:rPr lang="nb-NO" sz="2400" dirty="0"/>
              <a:t> filme for dobbeltkontroll og rekkefølge.</a:t>
            </a:r>
          </a:p>
          <a:p>
            <a:r>
              <a:rPr lang="nb-NO" sz="2400" dirty="0"/>
              <a:t>Oppdater sekretariatet fortløpende gjennom dagen med alle registrerte tider, slik at tidene kan føres direkte inn i </a:t>
            </a:r>
            <a:r>
              <a:rPr lang="nb-NO" sz="2400" dirty="0" err="1"/>
              <a:t>Equipe</a:t>
            </a:r>
            <a:r>
              <a:rPr lang="nb-NO" sz="2400" dirty="0"/>
              <a:t> om mulig.</a:t>
            </a:r>
          </a:p>
          <a:p>
            <a:endParaRPr lang="nb-NO" sz="2400" dirty="0"/>
          </a:p>
        </p:txBody>
      </p:sp>
    </p:spTree>
    <p:extLst>
      <p:ext uri="{BB962C8B-B14F-4D97-AF65-F5344CB8AC3E}">
        <p14:creationId xmlns:p14="http://schemas.microsoft.com/office/powerpoint/2010/main" val="2794176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3B5A4ED-ACAD-4D59-80C6-B9100E391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Stevneplassen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6E005F0-3A04-48D1-BD3A-B26D0CB25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4592003"/>
          </a:xfrm>
        </p:spPr>
        <p:txBody>
          <a:bodyPr/>
          <a:lstStyle/>
          <a:p>
            <a:pPr marL="0" indent="0">
              <a:buNone/>
            </a:pPr>
            <a:endParaRPr lang="nb-NO" sz="2400" dirty="0"/>
          </a:p>
          <a:p>
            <a:r>
              <a:rPr lang="nb-NO" sz="2400" dirty="0"/>
              <a:t>Tenk sikkerhet, mellom start/mål og veterinærgrind bør det være </a:t>
            </a:r>
            <a:r>
              <a:rPr lang="nb-NO" sz="2400" dirty="0" err="1"/>
              <a:t>oversiktelig</a:t>
            </a:r>
            <a:r>
              <a:rPr lang="nb-NO" sz="2400" dirty="0"/>
              <a:t> og god plass. Minst mulig kakespisende barn og parkerte biler. </a:t>
            </a:r>
          </a:p>
          <a:p>
            <a:r>
              <a:rPr lang="nb-NO" sz="2400" dirty="0"/>
              <a:t>Alle hester må under hele konkurransen være tilgjengelige for observasjon av teknisk personell/dommere. Det betyr at hesten ikke kan settes inn på boks, henger eller lukket telt. </a:t>
            </a:r>
          </a:p>
          <a:p>
            <a:r>
              <a:rPr lang="nb-NO" sz="2400" dirty="0"/>
              <a:t>Dommer skal godkjenne løypene og tilse at stevneplass er satt opp forsvarlig. Ta gjerne kontakt med dommeren som er utnevnt til deres stevne for råd og veiledning.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682611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63DA1D4-9DE2-456F-9FA6-D66B3FA24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Veterinærginda</a:t>
            </a:r>
            <a:endParaRPr lang="nb-NO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1E7EF41-16DD-48B7-96A3-54D6F4255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9166"/>
            <a:ext cx="10515600" cy="4687797"/>
          </a:xfrm>
        </p:spPr>
        <p:txBody>
          <a:bodyPr/>
          <a:lstStyle/>
          <a:p>
            <a:r>
              <a:rPr lang="nb-NO" sz="2400" dirty="0"/>
              <a:t>Klasser med bedømmelse </a:t>
            </a:r>
            <a:r>
              <a:rPr lang="nb-NO" sz="2400" dirty="0" err="1"/>
              <a:t>clear</a:t>
            </a:r>
            <a:r>
              <a:rPr lang="nb-NO" sz="2400" dirty="0"/>
              <a:t> </a:t>
            </a:r>
            <a:r>
              <a:rPr lang="nb-NO" sz="2400" dirty="0" err="1"/>
              <a:t>round</a:t>
            </a:r>
            <a:r>
              <a:rPr lang="nb-NO" sz="2400" dirty="0"/>
              <a:t> trenger ikke veterinær, men dommer/kvalifisert personell skal foreta kontroll av puls og bevegelser før start og innen 30 min etter målgang</a:t>
            </a:r>
            <a:r>
              <a:rPr lang="nb-NO" dirty="0"/>
              <a:t>. </a:t>
            </a:r>
          </a:p>
          <a:p>
            <a:r>
              <a:rPr lang="nb-NO" sz="2400" dirty="0"/>
              <a:t>Veterinærgrinda skal være tydelig oppmerket på flatt og fast område og med plass til mønstring.</a:t>
            </a:r>
          </a:p>
          <a:p>
            <a:r>
              <a:rPr lang="nb-NO" sz="2400" dirty="0"/>
              <a:t>Hestene skal vises i hodelag for startende i </a:t>
            </a:r>
            <a:r>
              <a:rPr lang="nb-NO" sz="2400" dirty="0" err="1"/>
              <a:t>clear</a:t>
            </a:r>
            <a:r>
              <a:rPr lang="nb-NO" sz="2400" dirty="0"/>
              <a:t> </a:t>
            </a:r>
            <a:r>
              <a:rPr lang="nb-NO" sz="2400" dirty="0" err="1"/>
              <a:t>round</a:t>
            </a:r>
            <a:r>
              <a:rPr lang="nb-NO" sz="2400" dirty="0"/>
              <a:t> og mønstrer skal ha startnummer på seg.</a:t>
            </a:r>
          </a:p>
          <a:p>
            <a:endParaRPr lang="nb-NO" sz="2400" dirty="0"/>
          </a:p>
          <a:p>
            <a:endParaRPr lang="nb-NO" sz="2400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6D0C66C-E17F-4F66-8D57-643F98FB33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633" y="4275908"/>
            <a:ext cx="3863132" cy="2329543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86645D3E-28BD-4D74-922D-832095F864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4983" y="4005943"/>
            <a:ext cx="3863132" cy="288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73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BA9B73F-387D-4F62-83C0-EF1F95966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Ryttermøte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0254C9E-C84D-4791-BDF8-DAABF6197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606" y="1349829"/>
            <a:ext cx="10515600" cy="5236437"/>
          </a:xfrm>
        </p:spPr>
        <p:txBody>
          <a:bodyPr>
            <a:normAutofit/>
          </a:bodyPr>
          <a:lstStyle/>
          <a:p>
            <a:r>
              <a:rPr lang="nb-NO" sz="2400" dirty="0"/>
              <a:t>Foregår som regel 30min før start.</a:t>
            </a:r>
          </a:p>
          <a:p>
            <a:r>
              <a:rPr lang="nb-NO" sz="2400" dirty="0"/>
              <a:t>Stevneleder/løypeansvarlig ønsker velkommen og har løypegjennomgang. </a:t>
            </a:r>
          </a:p>
          <a:p>
            <a:pPr lvl="1"/>
            <a:r>
              <a:rPr lang="nb-NO" sz="2000" dirty="0"/>
              <a:t>Bruk kartet aktivt under løypegjennomgangen.</a:t>
            </a:r>
          </a:p>
          <a:p>
            <a:pPr lvl="1"/>
            <a:r>
              <a:rPr lang="nb-NO" sz="2000" dirty="0"/>
              <a:t>Vis tydelig hvor start og mål er.</a:t>
            </a:r>
          </a:p>
          <a:p>
            <a:pPr lvl="1"/>
            <a:r>
              <a:rPr lang="nb-NO" sz="2000" dirty="0"/>
              <a:t>Vær kort og konkret, opplys om </a:t>
            </a:r>
            <a:r>
              <a:rPr lang="nb-NO" sz="2000" dirty="0" err="1"/>
              <a:t>evnt</a:t>
            </a:r>
            <a:r>
              <a:rPr lang="nb-NO" sz="2000" dirty="0"/>
              <a:t> farer, veikryssinger eller annet som fremstår viktig for rytterne å få med seg.</a:t>
            </a:r>
          </a:p>
          <a:p>
            <a:pPr lvl="1"/>
            <a:r>
              <a:rPr lang="nb-NO" sz="2000" dirty="0"/>
              <a:t>Vis på kartet og opplys hvor det er satt ut vann eller mulig for følgebiler å møte rytterne i løypa.</a:t>
            </a:r>
          </a:p>
          <a:p>
            <a:pPr lvl="1"/>
            <a:r>
              <a:rPr lang="nb-NO" sz="2000" dirty="0"/>
              <a:t>Informer om pulsgrense og at hesten må vises i veterinærgrind</a:t>
            </a:r>
          </a:p>
          <a:p>
            <a:pPr marL="457200" lvl="1" indent="0">
              <a:buNone/>
            </a:pPr>
            <a:r>
              <a:rPr lang="nb-NO" sz="2000" dirty="0"/>
              <a:t>    innen 30 min etter målgang. </a:t>
            </a:r>
          </a:p>
          <a:p>
            <a:pPr lvl="1"/>
            <a:r>
              <a:rPr lang="nb-NO" sz="2000" dirty="0"/>
              <a:t>Informer om hvor det finnes vann, toalett og kiosk.</a:t>
            </a:r>
          </a:p>
          <a:p>
            <a:pPr lvl="1"/>
            <a:r>
              <a:rPr lang="nb-NO" sz="2000" dirty="0"/>
              <a:t>Gi gjerne dommeren ordet for å nevne de viktigste regler om det</a:t>
            </a:r>
          </a:p>
          <a:p>
            <a:pPr marL="457200" lvl="1" indent="0">
              <a:buNone/>
            </a:pPr>
            <a:r>
              <a:rPr lang="nb-NO" sz="2000" dirty="0"/>
              <a:t>    er mange ferske ryttere til start.</a:t>
            </a:r>
          </a:p>
          <a:p>
            <a:pPr lvl="1"/>
            <a:r>
              <a:rPr lang="nb-NO" sz="2000" dirty="0"/>
              <a:t>Vise frem skilt og merker som er brukt i løypa.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A8B03945-0C84-4230-A88E-2889256A0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2149" y="3835491"/>
            <a:ext cx="3785052" cy="265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041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DC8E382-04DA-4BAD-9833-D62A512C5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Noen tips til slutt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4A9890F-7F5E-40E3-AEF2-B66EB1DB4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3669"/>
            <a:ext cx="10515600" cy="4899206"/>
          </a:xfrm>
        </p:spPr>
        <p:txBody>
          <a:bodyPr>
            <a:normAutofit lnSpcReduction="10000"/>
          </a:bodyPr>
          <a:lstStyle/>
          <a:p>
            <a:r>
              <a:rPr lang="nb-NO" sz="2400" dirty="0"/>
              <a:t>Deleger!</a:t>
            </a:r>
            <a:r>
              <a:rPr lang="nb-NO" dirty="0"/>
              <a:t> </a:t>
            </a:r>
          </a:p>
          <a:p>
            <a:pPr lvl="1"/>
            <a:r>
              <a:rPr lang="nb-NO" sz="2000" dirty="0"/>
              <a:t>Er det vanskelig å få nok funksjonærer? Spør en bestemor eller tante om å bake en kake, naboungene kan ha ansvaret for kiosken, en venn kan spørres om å være løypevakt.</a:t>
            </a:r>
          </a:p>
          <a:p>
            <a:r>
              <a:rPr lang="nb-NO" sz="2400" dirty="0"/>
              <a:t>Planlegg godt slik at alt ligger til rette på stevnedagen, dobbeltsjekk underveis i planleggingen at alle har kontroll på de oppgavene de er tildelt.</a:t>
            </a:r>
          </a:p>
          <a:p>
            <a:r>
              <a:rPr lang="nb-NO" sz="2400" dirty="0"/>
              <a:t>Rosetter tar gjerne lang tid å få levert, bestill i god tid.</a:t>
            </a:r>
          </a:p>
          <a:p>
            <a:r>
              <a:rPr lang="nb-NO" sz="2400" dirty="0"/>
              <a:t>Premier til  Indianer- og CR-cup fås hos sportsutvalget.</a:t>
            </a:r>
          </a:p>
          <a:p>
            <a:r>
              <a:rPr lang="nb-NO" sz="2400" dirty="0"/>
              <a:t>Hold dommer oppdatert underveis om fremdrift og antall påmeldte.</a:t>
            </a:r>
          </a:p>
          <a:p>
            <a:r>
              <a:rPr lang="nb-NO" sz="2400" dirty="0"/>
              <a:t>Spør om/be om hjelp underveis! Dommer, fadder for arrangører eller vi i arrangør og bredde/rekrutteringskomiteen vil gjerne hjelpe dere.</a:t>
            </a:r>
          </a:p>
          <a:p>
            <a:r>
              <a:rPr lang="nb-NO" sz="2400" dirty="0"/>
              <a:t>Å arrangere ritt er gøy! </a:t>
            </a:r>
          </a:p>
          <a:p>
            <a:pPr lvl="1"/>
            <a:r>
              <a:rPr lang="nb-NO" sz="2000" dirty="0"/>
              <a:t>Den følelsen man sitter igjen med etter vellykket dag er helt gull!</a:t>
            </a:r>
          </a:p>
          <a:p>
            <a:pPr lvl="1"/>
            <a:r>
              <a:rPr lang="nb-NO" sz="2000" dirty="0"/>
              <a:t>Ta vare på alle funksjonærer, vær raus med </a:t>
            </a:r>
            <a:r>
              <a:rPr lang="nb-NO" sz="2000" dirty="0" err="1"/>
              <a:t>kaffi</a:t>
            </a:r>
            <a:r>
              <a:rPr lang="nb-NO" sz="2000" dirty="0"/>
              <a:t>, vaffel og smil!</a:t>
            </a:r>
          </a:p>
        </p:txBody>
      </p:sp>
    </p:spTree>
    <p:extLst>
      <p:ext uri="{BB962C8B-B14F-4D97-AF65-F5344CB8AC3E}">
        <p14:creationId xmlns:p14="http://schemas.microsoft.com/office/powerpoint/2010/main" val="2720157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lassholder for innhold 8">
            <a:extLst>
              <a:ext uri="{FF2B5EF4-FFF2-40B4-BE49-F238E27FC236}">
                <a16:creationId xmlns:a16="http://schemas.microsoft.com/office/drawing/2014/main" id="{01A31D6A-2C49-435C-8DF5-A50AA52205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7291" y="95585"/>
            <a:ext cx="7637417" cy="6666829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65806C82-39A1-4EAF-94BA-3AEC22419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95" y="679270"/>
            <a:ext cx="10515600" cy="2308996"/>
          </a:xfrm>
        </p:spPr>
        <p:txBody>
          <a:bodyPr>
            <a:normAutofit/>
          </a:bodyPr>
          <a:lstStyle/>
          <a:p>
            <a:pPr algn="ctr"/>
            <a:r>
              <a:rPr lang="nb-NO" sz="6600" dirty="0"/>
              <a:t>  </a:t>
            </a:r>
            <a:r>
              <a:rPr lang="nb-NO" sz="5400" dirty="0"/>
              <a:t>Lykke til med distanseritt!!</a:t>
            </a:r>
          </a:p>
        </p:txBody>
      </p:sp>
    </p:spTree>
    <p:extLst>
      <p:ext uri="{BB962C8B-B14F-4D97-AF65-F5344CB8AC3E}">
        <p14:creationId xmlns:p14="http://schemas.microsoft.com/office/powerpoint/2010/main" val="651331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E3CD34872593F41891FCB6B3F215895" ma:contentTypeVersion="18" ma:contentTypeDescription="Opprett et nytt dokument." ma:contentTypeScope="" ma:versionID="65cede042796f772f99a4c356b82682c">
  <xsd:schema xmlns:xsd="http://www.w3.org/2001/XMLSchema" xmlns:xs="http://www.w3.org/2001/XMLSchema" xmlns:p="http://schemas.microsoft.com/office/2006/metadata/properties" xmlns:ns2="8fa3b00c-49de-465c-b2ad-5dc8ee6aed33" xmlns:ns3="9d2c2683-8c36-4351-aa30-ed53450a6b9e" xmlns:ns4="9e538389-cabc-4d4e-918a-8beb7ac0ecaa" targetNamespace="http://schemas.microsoft.com/office/2006/metadata/properties" ma:root="true" ma:fieldsID="1ee042f3c153064ade156f24d7667fd9" ns2:_="" ns3:_="" ns4:_="">
    <xsd:import namespace="8fa3b00c-49de-465c-b2ad-5dc8ee6aed33"/>
    <xsd:import namespace="9d2c2683-8c36-4351-aa30-ed53450a6b9e"/>
    <xsd:import namespace="9e538389-cabc-4d4e-918a-8beb7ac0eca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a3b00c-49de-465c-b2ad-5dc8ee6aed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emerkelapper" ma:readOnly="false" ma:fieldId="{5cf76f15-5ced-4ddc-b409-7134ff3c332f}" ma:taxonomyMulti="true" ma:sspId="7c35df68-1123-4a3a-b80a-3e4e7d44f2b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2c2683-8c36-4351-aa30-ed53450a6b9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538389-cabc-4d4e-918a-8beb7ac0ecaa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7fc01393-1bc5-4a21-be4c-40a46eb269e3}" ma:internalName="TaxCatchAll" ma:showField="CatchAllData" ma:web="9d2c2683-8c36-4351-aa30-ed53450a6b9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a3b00c-49de-465c-b2ad-5dc8ee6aed33">
      <Terms xmlns="http://schemas.microsoft.com/office/infopath/2007/PartnerControls"/>
    </lcf76f155ced4ddcb4097134ff3c332f>
    <TaxCatchAll xmlns="9e538389-cabc-4d4e-918a-8beb7ac0ecaa" xsi:nil="true"/>
  </documentManagement>
</p:properties>
</file>

<file path=customXml/itemProps1.xml><?xml version="1.0" encoding="utf-8"?>
<ds:datastoreItem xmlns:ds="http://schemas.openxmlformats.org/officeDocument/2006/customXml" ds:itemID="{C296FF30-0FE0-49C1-A540-68F730374668}"/>
</file>

<file path=customXml/itemProps2.xml><?xml version="1.0" encoding="utf-8"?>
<ds:datastoreItem xmlns:ds="http://schemas.openxmlformats.org/officeDocument/2006/customXml" ds:itemID="{4DB14752-05D4-4905-A599-85D0A564F5EB}"/>
</file>

<file path=customXml/itemProps3.xml><?xml version="1.0" encoding="utf-8"?>
<ds:datastoreItem xmlns:ds="http://schemas.openxmlformats.org/officeDocument/2006/customXml" ds:itemID="{4A8131A0-B0EB-4698-812A-607E00180A22}"/>
</file>

<file path=docProps/app.xml><?xml version="1.0" encoding="utf-8"?>
<Properties xmlns="http://schemas.openxmlformats.org/officeDocument/2006/extended-properties" xmlns:vt="http://schemas.openxmlformats.org/officeDocument/2006/docPropsVTypes">
  <TotalTime>10016</TotalTime>
  <Words>1586</Words>
  <Application>Microsoft Office PowerPoint</Application>
  <PresentationFormat>Widescreen</PresentationFormat>
  <Paragraphs>145</Paragraphs>
  <Slides>18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Office-tema</vt:lpstr>
      <vt:lpstr>Veiledning og info til arrangører</vt:lpstr>
      <vt:lpstr>Fra spirende tanke…</vt:lpstr>
      <vt:lpstr>Det første som må være på plass</vt:lpstr>
      <vt:lpstr>Stevneinvitasjon</vt:lpstr>
      <vt:lpstr>Personell</vt:lpstr>
      <vt:lpstr>Ryttermelding</vt:lpstr>
      <vt:lpstr>Ryttermelding forts.</vt:lpstr>
      <vt:lpstr>Nryfstevne og Equipe ansvarlig</vt:lpstr>
      <vt:lpstr>Sekretariat på stevnedagen</vt:lpstr>
      <vt:lpstr>Løype, kart og merking</vt:lpstr>
      <vt:lpstr>Løype, kart og merking forts. </vt:lpstr>
      <vt:lpstr>Løyper</vt:lpstr>
      <vt:lpstr>Tidtakere og pulsbord</vt:lpstr>
      <vt:lpstr>Stevneplassen</vt:lpstr>
      <vt:lpstr>Veterinærginda</vt:lpstr>
      <vt:lpstr>Ryttermøte</vt:lpstr>
      <vt:lpstr>Noen tips til slutt</vt:lpstr>
      <vt:lpstr>  Lykke til med distanseritt!!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Veiledning og info til arrangører</dc:title>
  <dc:creator>Hanne Torgersbråten</dc:creator>
  <cp:lastModifiedBy>Lillefjære, Ingvild</cp:lastModifiedBy>
  <cp:revision>61</cp:revision>
  <dcterms:created xsi:type="dcterms:W3CDTF">2022-03-22T10:32:29Z</dcterms:created>
  <dcterms:modified xsi:type="dcterms:W3CDTF">2024-04-02T19:00:25Z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0x0101007E3CD34872593F41891FCB6B3F215895</vt:lpwstr>
  </property>
</Properties>
</file>